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7" r:id="rId11"/>
    <p:sldId id="26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733" autoAdjust="0"/>
  </p:normalViewPr>
  <p:slideViewPr>
    <p:cSldViewPr>
      <p:cViewPr varScale="1">
        <p:scale>
          <a:sx n="121" d="100"/>
          <a:sy n="121" d="100"/>
        </p:scale>
        <p:origin x="485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83249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2779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5" name="Google Shape;225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планы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развитию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0"/>
          <p:cNvSpPr txBox="1"/>
          <p:nvPr/>
        </p:nvSpPr>
        <p:spPr>
          <a:xfrm>
            <a:off x="2639616" y="2060848"/>
            <a:ext cx="6830150" cy="823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ym typeface="Roboto"/>
              </a:rPr>
              <a:t>- Полученные навыки планирую применять на практике в сетях ЦОД</a:t>
            </a:r>
          </a:p>
          <a:p>
            <a:pPr lvl="0"/>
            <a:r>
              <a:rPr lang="en-US" dirty="0">
                <a:sym typeface="Roboto"/>
              </a:rPr>
              <a:t>- </a:t>
            </a:r>
            <a:r>
              <a:rPr lang="ru-RU" dirty="0">
                <a:sym typeface="Roboto"/>
              </a:rPr>
              <a:t>Попробовать технологию </a:t>
            </a:r>
            <a:r>
              <a:rPr lang="en-US" dirty="0" err="1">
                <a:sym typeface="Roboto"/>
              </a:rPr>
              <a:t>VxLAN</a:t>
            </a:r>
            <a:r>
              <a:rPr lang="en-US" dirty="0">
                <a:sym typeface="Roboto"/>
              </a:rPr>
              <a:t> EVPN</a:t>
            </a:r>
            <a:r>
              <a:rPr lang="ru-RU" dirty="0">
                <a:sym typeface="Roboto"/>
              </a:rPr>
              <a:t> на других вендорах</a:t>
            </a:r>
            <a:r>
              <a:rPr lang="en-US" dirty="0">
                <a:sym typeface="Roboto"/>
              </a:rPr>
              <a:t>,</a:t>
            </a:r>
            <a:r>
              <a:rPr lang="ru-RU" dirty="0">
                <a:sym typeface="Roboto"/>
              </a:rPr>
              <a:t> к примеру </a:t>
            </a:r>
            <a:r>
              <a:rPr lang="en-US" dirty="0">
                <a:sym typeface="Roboto"/>
              </a:rPr>
              <a:t>Huawei</a:t>
            </a:r>
          </a:p>
          <a:p>
            <a:pPr lvl="0"/>
            <a:r>
              <a:rPr lang="en-US" dirty="0">
                <a:sym typeface="Roboto"/>
              </a:rPr>
              <a:t>- </a:t>
            </a:r>
            <a:r>
              <a:rPr lang="ru-RU" dirty="0">
                <a:sym typeface="Roboto"/>
              </a:rPr>
              <a:t>Реализация </a:t>
            </a:r>
            <a:r>
              <a:rPr lang="en-US" dirty="0" err="1">
                <a:sym typeface="Roboto"/>
              </a:rPr>
              <a:t>VxLAN</a:t>
            </a:r>
            <a:r>
              <a:rPr lang="en-US" dirty="0">
                <a:sym typeface="Roboto"/>
              </a:rPr>
              <a:t> EVPN</a:t>
            </a:r>
            <a:r>
              <a:rPr lang="ru-RU" dirty="0">
                <a:sym typeface="Roboto"/>
              </a:rPr>
              <a:t> на </a:t>
            </a:r>
            <a:r>
              <a:rPr lang="en-US" dirty="0">
                <a:sym typeface="Roboto"/>
              </a:rPr>
              <a:t>IPV6 </a:t>
            </a:r>
            <a:endParaRPr lang="ru-RU" dirty="0"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ym typeface="Roboto"/>
            </a:endParaRPr>
          </a:p>
        </p:txBody>
      </p:sp>
      <p:pic>
        <p:nvPicPr>
          <p:cNvPr id="313" name="Google Shape;313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9022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dirty="0"/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Смыляев</a:t>
            </a: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Александр Сергеевич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Сетевой инженер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Cloud.ru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617"/>
              <a:buNone/>
            </a:pPr>
            <a:r>
              <a:rPr lang="en-US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https://t.me/asmylyaev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4CA1A7D-58D0-4089-8DEF-8E85243D92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503712" y="5085184"/>
            <a:ext cx="1300002" cy="1373033"/>
          </a:xfrm>
          <a:prstGeom prst="ellipse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b="0" dirty="0"/>
              <a:t>Проектирование сетевой фабрики на основе </a:t>
            </a:r>
            <a:r>
              <a:rPr lang="ru-RU" sz="3600" b="0" dirty="0" err="1"/>
              <a:t>VxLAN</a:t>
            </a:r>
            <a:r>
              <a:rPr lang="ru-RU" sz="3600" b="0" dirty="0"/>
              <a:t> EVPN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Смыляев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Александр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Сергеевич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Сетевой инженер 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Cloud.ru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503712" y="5085184"/>
            <a:ext cx="1300002" cy="1373033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9" name="Google Shape;199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200" name="Google Shape;200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5" name="Google Shape;215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endParaRPr lang="ru-RU" sz="1600" dirty="0"/>
          </a:p>
          <a:p>
            <a:pPr algn="ctr"/>
            <a:r>
              <a:rPr lang="ru-RU" dirty="0"/>
              <a:t>	Реализация сетевой фабрики с использованием </a:t>
            </a:r>
            <a:r>
              <a:rPr lang="ru-RU" dirty="0" err="1"/>
              <a:t>Overlay</a:t>
            </a:r>
            <a:r>
              <a:rPr lang="ru-RU" dirty="0"/>
              <a:t> технологии </a:t>
            </a:r>
            <a:r>
              <a:rPr lang="ru-RU" dirty="0" err="1"/>
              <a:t>VxLAN</a:t>
            </a:r>
            <a:endParaRPr lang="ru-RU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dirty="0">
                <a:sym typeface="Avenir"/>
              </a:rPr>
              <a:t>Масштабируемость подов </a:t>
            </a:r>
            <a:endParaRPr lang="en-US" dirty="0">
              <a:sym typeface="Avenir"/>
            </a:endParaRPr>
          </a:p>
        </p:txBody>
      </p:sp>
      <p:sp>
        <p:nvSpPr>
          <p:cNvPr id="233" name="Google Shape;233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dirty="0"/>
              <a:t>Отказоустойчивость</a:t>
            </a:r>
            <a:r>
              <a:rPr lang="en-US" dirty="0"/>
              <a:t> </a:t>
            </a:r>
            <a:r>
              <a:rPr lang="ru-RU" dirty="0"/>
              <a:t> хостов</a:t>
            </a:r>
            <a:endParaRPr lang="en-US" dirty="0"/>
          </a:p>
        </p:txBody>
      </p:sp>
      <p:sp>
        <p:nvSpPr>
          <p:cNvPr id="236" name="Google Shape;236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3087691" y="1514958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ym typeface="Roboto"/>
              </a:rPr>
              <a:t>Взаимодействие хостов по </a:t>
            </a:r>
            <a:r>
              <a:rPr lang="en-US" dirty="0">
                <a:sym typeface="Roboto"/>
              </a:rPr>
              <a:t>BGP</a:t>
            </a:r>
            <a:endParaRPr dirty="0">
              <a:sym typeface="Roboto"/>
            </a:endParaRPr>
          </a:p>
        </p:txBody>
      </p:sp>
      <p:sp>
        <p:nvSpPr>
          <p:cNvPr id="249" name="Google Shape;249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dirty="0">
                <a:sym typeface="Roboto"/>
              </a:rPr>
              <a:t>   </a:t>
            </a:r>
            <a:r>
              <a:rPr lang="ru-RU" dirty="0" err="1">
                <a:sym typeface="Roboto"/>
              </a:rPr>
              <a:t>Межподовое</a:t>
            </a:r>
            <a:r>
              <a:rPr lang="ru-RU" dirty="0">
                <a:sym typeface="Roboto"/>
              </a:rPr>
              <a:t> взаимодействие в рамках одного ЦОД </a:t>
            </a:r>
            <a:endParaRPr dirty="0"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ym typeface="Roboto"/>
              </a:rPr>
              <a:t>Быстрое масштабирование подов</a:t>
            </a:r>
            <a:endParaRPr dirty="0"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ym typeface="Roboto"/>
              </a:rPr>
              <a:t>Балансировка трафика</a:t>
            </a:r>
            <a:endParaRPr dirty="0">
              <a:sym typeface="Roboto"/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r>
              <a:rPr lang="ru-RU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3" name="Google Shape;263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dirty="0">
                <a:sym typeface="Avenir"/>
              </a:rPr>
              <a:t>EVPN </a:t>
            </a:r>
            <a:r>
              <a:rPr lang="en-US" dirty="0" err="1">
                <a:sym typeface="Avenir"/>
              </a:rPr>
              <a:t>VxLAN</a:t>
            </a:r>
            <a:r>
              <a:rPr lang="ru-RU" dirty="0">
                <a:sym typeface="Avenir"/>
              </a:rPr>
              <a:t> </a:t>
            </a:r>
            <a:r>
              <a:rPr lang="en-US" dirty="0">
                <a:sym typeface="Avenir"/>
              </a:rPr>
              <a:t>L3VPN</a:t>
            </a:r>
            <a:endParaRPr lang="ru-RU" dirty="0">
              <a:sym typeface="Avenir"/>
            </a:endParaRPr>
          </a:p>
        </p:txBody>
      </p:sp>
      <p:sp>
        <p:nvSpPr>
          <p:cNvPr id="275" name="Google Shape;275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ym typeface="Roboto"/>
              </a:rPr>
              <a:t>EVPN Active/Active</a:t>
            </a:r>
            <a:endParaRPr dirty="0"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ym typeface="Roboto"/>
              </a:rPr>
              <a:t>eBGP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dirty="0">
                <a:sym typeface="Roboto"/>
              </a:rPr>
              <a:t>5-Stage Clos Architecture</a:t>
            </a:r>
            <a:endParaRPr dirty="0">
              <a:sym typeface="Roboto"/>
            </a:endParaRPr>
          </a:p>
        </p:txBody>
      </p:sp>
      <p:sp>
        <p:nvSpPr>
          <p:cNvPr id="280" name="Google Shape;280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ECMP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9" name="Google Shape;289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Ссылка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на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репозиторий</a:t>
            </a:r>
            <a:endParaRPr lang="ru-RU"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lvl="0"/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https://github.com/asmylyaev/otus_learn/tree/main/project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92CD217-50ED-48B0-BB04-1BA01D68BF66}"/>
              </a:ext>
            </a:extLst>
          </p:cNvPr>
          <p:cNvSpPr/>
          <p:nvPr/>
        </p:nvSpPr>
        <p:spPr>
          <a:xfrm>
            <a:off x="5978820" y="327511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 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15416"/>
            <a:ext cx="12192000" cy="7173416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 txBox="1"/>
          <p:nvPr/>
        </p:nvSpPr>
        <p:spPr>
          <a:xfrm>
            <a:off x="695400" y="17401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Схема</a:t>
            </a:r>
            <a:endParaRPr sz="4500" i="0" u="none" strike="noStrike" cap="none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3" name="Google Shape;313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EE7B3C6-3C96-4CA6-96CE-FC7DBDA59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3672" y="-13504"/>
            <a:ext cx="5816360" cy="68715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230</Words>
  <Application>Microsoft Office PowerPoint</Application>
  <PresentationFormat>Широкоэкранный</PresentationFormat>
  <Paragraphs>80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Roboto</vt:lpstr>
      <vt:lpstr>Avenir</vt:lpstr>
      <vt:lpstr>Times New Roman</vt:lpstr>
      <vt:lpstr>Noto Sans Symbols</vt:lpstr>
      <vt:lpstr>Arial</vt:lpstr>
      <vt:lpstr>Calibri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Смыляев Александр</cp:lastModifiedBy>
  <cp:revision>27</cp:revision>
  <dcterms:modified xsi:type="dcterms:W3CDTF">2023-09-20T10:34:23Z</dcterms:modified>
</cp:coreProperties>
</file>